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6" r:id="rId3"/>
    <p:sldId id="307" r:id="rId4"/>
    <p:sldId id="308" r:id="rId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4669B0"/>
    <a:srgbClr val="CD1719"/>
    <a:srgbClr val="3FA535"/>
    <a:srgbClr val="70737D"/>
    <a:srgbClr val="FFFFFF"/>
    <a:srgbClr val="FF3300"/>
    <a:srgbClr val="412F69"/>
    <a:srgbClr val="6600FF"/>
    <a:srgbClr val="0D1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D3E62-A9ED-4D3C-A43A-5FB42EC2CC52}" type="datetimeFigureOut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AB1B04-BBBE-4E81-83A1-0EB0042316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8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4E1E-9167-4B3A-94AE-3617AF450DB0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8E8F-9110-4AC4-B436-449A26013C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94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34D6-A691-4513-9116-77E04A1F7606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2CAC-C1B4-4E22-92E6-897452CA9D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65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140F-55E2-4592-BCE5-5183478627BE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0AF8-A6E2-4C18-A86A-4B5BEF167D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699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E8AB-32EF-4BAC-BDA4-7D3834FC1EA9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F500-5B42-4740-B768-D98713653C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6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0466-3A26-425A-9491-6104A09F13A5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5A60-CC0E-4500-A38C-711F5416EE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864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D120-0114-4261-A51D-9A08437BE9D9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AC6F-7377-487F-B7AD-35C31A3E0E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025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0D86-0D00-4B66-9324-3C12F9A277B1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CF55-D998-4C56-8815-B02B01F184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77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82A9-406F-47C2-B90C-86C178A8FD5E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B579-0EF6-4124-90D7-F7C69BCFB7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60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D1FF-FC58-47FE-9F29-1A941CCBB44C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8839-A9A9-44A7-BE7E-5D118DC272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13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AF2B-7EDB-422D-9C5B-E1EC3583FFFE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F60C-5418-4B10-AAFE-8B76A263ED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50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34C3-5D85-4770-BC86-330C31DF6393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EBED-4D59-41F2-BEC5-B36E04BECB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46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AF1A9-EBFA-401B-A110-A39D9B345584}" type="datetime1">
              <a:rPr lang="de-DE"/>
              <a:pPr>
                <a:defRPr/>
              </a:pPr>
              <a:t>22.10.25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758638-C93D-4D7A-86B2-51129CA5B7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149725"/>
            <a:ext cx="2762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logo_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6088"/>
            <a:ext cx="2181225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Foliennummernplatzhalt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57109-C57F-4CD8-BB25-659D53DACEA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054" name="Titel 1"/>
          <p:cNvSpPr txBox="1">
            <a:spLocks/>
          </p:cNvSpPr>
          <p:nvPr/>
        </p:nvSpPr>
        <p:spPr bwMode="auto">
          <a:xfrm>
            <a:off x="5436096" y="4149726"/>
            <a:ext cx="323641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sz="2400" b="1" dirty="0"/>
              <a:t>Kompetenzzentrum </a:t>
            </a: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G</a:t>
            </a:r>
            <a:r>
              <a:rPr lang="de-DE" sz="2400" b="1" dirty="0"/>
              <a:t>esundheit </a:t>
            </a: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sz="2400" b="1" dirty="0"/>
              <a:t>in der Ortenau</a:t>
            </a:r>
            <a:endParaRPr lang="de-DE" altLang="de-DE" sz="2400" b="1" dirty="0"/>
          </a:p>
        </p:txBody>
      </p:sp>
      <p:pic>
        <p:nvPicPr>
          <p:cNvPr id="2055" name="Picture 8" descr="https://www.bs-achern.de/fileadmin/_processed_/b/f/csm_Fotoshooting019_5cc75430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2913"/>
            <a:ext cx="46688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1844824"/>
            <a:ext cx="3227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/>
              <a:t>Herzlich willkommen</a:t>
            </a:r>
          </a:p>
          <a:p>
            <a:r>
              <a:rPr lang="de-DE" sz="2400" b="1" dirty="0"/>
              <a:t>Berufliche Schulen </a:t>
            </a:r>
          </a:p>
          <a:p>
            <a:pPr algn="ctr"/>
            <a:r>
              <a:rPr lang="de-DE" sz="2400" b="1" dirty="0"/>
              <a:t>Achern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logo_schwa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6088"/>
            <a:ext cx="2181225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3203575" y="620713"/>
            <a:ext cx="5616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1600" dirty="0">
                <a:solidFill>
                  <a:srgbClr val="FF0000"/>
                </a:solidFill>
              </a:rPr>
              <a:t>S</a:t>
            </a:r>
            <a:r>
              <a:rPr lang="de-DE" sz="1600" dirty="0"/>
              <a:t>ozial- und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esundheitswissenschaftliches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ymnasium</a:t>
            </a:r>
            <a:br>
              <a:rPr lang="de-DE" sz="1600" dirty="0"/>
            </a:br>
            <a:r>
              <a:rPr lang="de-DE" sz="1600" dirty="0"/>
              <a:t>Schwerpunkt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</a:t>
            </a:r>
          </a:p>
        </p:txBody>
      </p:sp>
      <p:pic>
        <p:nvPicPr>
          <p:cNvPr id="1026" name="Picture 2" descr="https://mitmachen-ehrensache.de/wp-content/uploads/2021/05/cropped-MME_Logo-sca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9" y="1379226"/>
            <a:ext cx="2080205" cy="11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2636912"/>
            <a:ext cx="504056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Mitmachen Ehrensache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heißt: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Du arbeitest 1 Tag für eine gute Sache!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Das heißt: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Du gehst an dem Tag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nicht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in die Schule.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Du gehst an dem Tag arbeiten.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Für deine Arbeit bekommst du Geld.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Das Geld spenden wir für eine gute Sache. 	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212976"/>
            <a:ext cx="3115239" cy="20741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51920" y="148478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Unser Aktionstag:</a:t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Donnerstag, 22.01.2026</a:t>
            </a:r>
          </a:p>
        </p:txBody>
      </p:sp>
    </p:spTree>
    <p:extLst>
      <p:ext uri="{BB962C8B-B14F-4D97-AF65-F5344CB8AC3E}">
        <p14:creationId xmlns:p14="http://schemas.microsoft.com/office/powerpoint/2010/main" val="13704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logo_schwa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6088"/>
            <a:ext cx="2181225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3203575" y="620713"/>
            <a:ext cx="5616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1600" dirty="0">
                <a:solidFill>
                  <a:srgbClr val="FF0000"/>
                </a:solidFill>
              </a:rPr>
              <a:t>S</a:t>
            </a:r>
            <a:r>
              <a:rPr lang="de-DE" sz="1600" dirty="0"/>
              <a:t>ozial- und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esundheitswissenschaftliches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ymnasium</a:t>
            </a:r>
            <a:br>
              <a:rPr lang="de-DE" sz="1600" dirty="0"/>
            </a:br>
            <a:r>
              <a:rPr lang="de-DE" sz="1600" dirty="0"/>
              <a:t>Schwerpunkt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</a:t>
            </a:r>
          </a:p>
        </p:txBody>
      </p:sp>
      <p:pic>
        <p:nvPicPr>
          <p:cNvPr id="1026" name="Picture 2" descr="https://mitmachen-ehrensache.de/wp-content/uploads/2021/05/cropped-MME_Logo-sca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9" y="1124744"/>
            <a:ext cx="2080205" cy="11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619672" y="234888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Die Schüler*innen erhalten:</a:t>
            </a:r>
          </a:p>
          <a:p>
            <a:pPr marL="285750" indent="-201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einen Elternbrief mit den wichtigsten Infos</a:t>
            </a:r>
          </a:p>
          <a:p>
            <a:pPr marL="285750" indent="-201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 Bewerbungsformular zur Vorlage für mögliche Arbeitsgeber</a:t>
            </a:r>
          </a:p>
          <a:p>
            <a:pPr marL="285750" indent="-201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eine Arbeitsvereinbarung zum Ausfüllen mit dem Arbeitgeber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27984" y="143402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Infos für Eltern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8880"/>
            <a:ext cx="1605592" cy="159829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82268" y="4509120"/>
            <a:ext cx="8437881" cy="2031325"/>
            <a:chOff x="382268" y="4509120"/>
            <a:chExt cx="8437881" cy="2031325"/>
          </a:xfrm>
        </p:grpSpPr>
        <p:sp>
          <p:nvSpPr>
            <p:cNvPr id="5" name="Textfeld 4"/>
            <p:cNvSpPr txBox="1"/>
            <p:nvPr/>
          </p:nvSpPr>
          <p:spPr>
            <a:xfrm>
              <a:off x="382268" y="4509120"/>
              <a:ext cx="843788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7"/>
              <a:r>
                <a:rPr lang="de-DE" dirty="0"/>
                <a:t>Wenn ein Unfall bei der Arbeit passiert:</a:t>
              </a:r>
              <a:br>
                <a:rPr lang="de-DE" dirty="0"/>
              </a:br>
              <a:r>
                <a:rPr lang="de-DE" dirty="0">
                  <a:sym typeface="Wingdings" panose="05000000000000000000" pitchFamily="2" charset="2"/>
                </a:rPr>
                <a:t> </a:t>
              </a:r>
              <a:r>
                <a:rPr lang="de-DE" dirty="0"/>
                <a:t>Dann hat ihr Kind eine Unfall-Versicherung.</a:t>
              </a:r>
            </a:p>
            <a:p>
              <a:pPr marL="285750" indent="-201613">
                <a:tabLst>
                  <a:tab pos="263525" algn="l"/>
                </a:tabLst>
              </a:pPr>
              <a:r>
                <a:rPr lang="de-DE" dirty="0"/>
                <a:t> </a:t>
              </a:r>
            </a:p>
            <a:p>
              <a:pPr marL="285750" indent="-201613"/>
              <a:r>
                <a:rPr lang="de-DE" dirty="0"/>
                <a:t>Wenn etwas kaputt geht:</a:t>
              </a:r>
            </a:p>
            <a:p>
              <a:pPr marL="285750" indent="-201613"/>
              <a:r>
                <a:rPr lang="de-DE" dirty="0">
                  <a:sym typeface="Wingdings" panose="05000000000000000000" pitchFamily="2" charset="2"/>
                </a:rPr>
                <a:t> </a:t>
              </a:r>
              <a:r>
                <a:rPr lang="de-DE" dirty="0"/>
                <a:t>Dann hat Ihr Kind eine Haftpflicht-Versicherung. </a:t>
              </a:r>
            </a:p>
            <a:p>
              <a:pPr marL="263525" indent="-179388"/>
              <a:endParaRPr lang="de-DE" dirty="0"/>
            </a:p>
            <a:p>
              <a:pPr marL="263525" indent="-179388"/>
              <a:r>
                <a:rPr lang="de-DE" dirty="0"/>
                <a:t>Die Versicherungen bezahlt Mitmachen Ehrensache. 	</a:t>
              </a: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4725144"/>
              <a:ext cx="1472977" cy="1468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4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logo_schwa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6088"/>
            <a:ext cx="2181225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3203575" y="620713"/>
            <a:ext cx="5616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1600" dirty="0">
                <a:solidFill>
                  <a:srgbClr val="FF0000"/>
                </a:solidFill>
              </a:rPr>
              <a:t>S</a:t>
            </a:r>
            <a:r>
              <a:rPr lang="de-DE" sz="1600" dirty="0"/>
              <a:t>ozial- und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esundheitswissenschaftliches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ymnasium</a:t>
            </a:r>
            <a:br>
              <a:rPr lang="de-DE" sz="1600" dirty="0"/>
            </a:br>
            <a:r>
              <a:rPr lang="de-DE" sz="1600" dirty="0"/>
              <a:t>Schwerpunkt </a:t>
            </a:r>
            <a:r>
              <a:rPr lang="de-DE" sz="1600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esundheit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2194009"/>
            <a:ext cx="65020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Wir spenden für die Artenschutzstiftung des </a:t>
            </a:r>
            <a:r>
              <a:rPr lang="de-DE" dirty="0" err="1"/>
              <a:t>Karslruher</a:t>
            </a:r>
            <a:r>
              <a:rPr lang="de-DE" dirty="0"/>
              <a:t> Zoos</a:t>
            </a:r>
          </a:p>
          <a:p>
            <a:pPr marL="285750" indent="-201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für </a:t>
            </a:r>
            <a:r>
              <a:rPr lang="de-DE" dirty="0" err="1"/>
              <a:t>Plumploris</a:t>
            </a:r>
            <a:r>
              <a:rPr lang="de-DE" dirty="0"/>
              <a:t>, Auffangstation und Lebensraumerhaltung</a:t>
            </a:r>
          </a:p>
          <a:p>
            <a:pPr marL="285750" indent="-201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für rote Pandas, Aufforstung und Ranger zum Schutz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27984" y="143402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Sozialer Zweck</a:t>
            </a:r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2667"/>
            <a:ext cx="1395730" cy="1762125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/>
          <a:stretch/>
        </p:blipFill>
        <p:spPr bwMode="auto">
          <a:xfrm>
            <a:off x="1070701" y="4293096"/>
            <a:ext cx="3419475" cy="2084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/>
          <a:stretch/>
        </p:blipFill>
        <p:spPr>
          <a:xfrm>
            <a:off x="4824933" y="4293096"/>
            <a:ext cx="3419475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94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a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179</Words>
  <Application>Microsoft Office PowerPoint</Application>
  <PresentationFormat>Bildschirmpräsentation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Default Theme</vt:lpstr>
      <vt:lpstr>PowerPoint-Präsentation</vt:lpstr>
      <vt:lpstr>PowerPoint-Präsentation</vt:lpstr>
      <vt:lpstr>PowerPoint-Präsentation</vt:lpstr>
      <vt:lpstr>PowerPoint-Präsentation</vt:lpstr>
    </vt:vector>
  </TitlesOfParts>
  <Company>Landratsamt Ortenaukreis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Zweijähriges Berufskolleg  Pharmazeutisch Technische Assistentinnen und Assistent</dc:title>
  <dc:creator>Füller, Siegfried</dc:creator>
  <cp:lastModifiedBy>Marco Wonschik</cp:lastModifiedBy>
  <cp:revision>115</cp:revision>
  <dcterms:created xsi:type="dcterms:W3CDTF">2018-11-14T12:52:44Z</dcterms:created>
  <dcterms:modified xsi:type="dcterms:W3CDTF">2025-10-22T08:52:05Z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-1743203617</vt:i4>
  </property>
  <property fmtid="{D5CDD505-2E9C-101B-9397-08002B2CF9AE}" pid="3" name="_NewReviewCycle">
    <vt:lpwstr/>
  </property>
  <property fmtid="{D5CDD505-2E9C-101B-9397-08002B2CF9AE}" pid="4" name="_EmailSubject">
    <vt:lpwstr>Homepage - Mitmachen Ehrensache</vt:lpwstr>
  </property>
  <property fmtid="{D5CDD505-2E9C-101B-9397-08002B2CF9AE}" pid="5" name="_AuthorEmail">
    <vt:lpwstr>Andreas.Dorsner@Ortenaukreis.de</vt:lpwstr>
  </property>
  <property fmtid="{D5CDD505-2E9C-101B-9397-08002B2CF9AE}" pid="6" name="_AuthorEmailDisplayName">
    <vt:lpwstr>Dorsner, Andreas</vt:lpwstr>
  </property>
  <property fmtid="{D5CDD505-2E9C-101B-9397-08002B2CF9AE}" pid="7" name="_PreviousAdHocReviewCycleID">
    <vt:i4>607217861</vt:i4>
  </property>
</Properties>
</file>