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56" r:id="rId2"/>
    <p:sldId id="306" r:id="rId3"/>
    <p:sldId id="307" r:id="rId4"/>
    <p:sldId id="308" r:id="rId5"/>
  </p:sldIdLst>
  <p:sldSz cx="9144000" cy="6858000" type="screen4x3"/>
  <p:notesSz cx="6858000" cy="9144000"/>
  <p:defaultTextStyle>
    <a:defPPr>
      <a:defRPr lang="de-DE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33CC"/>
    <a:srgbClr val="4669B0"/>
    <a:srgbClr val="CD1719"/>
    <a:srgbClr val="3FA535"/>
    <a:srgbClr val="70737D"/>
    <a:srgbClr val="FFFFFF"/>
    <a:srgbClr val="FF3300"/>
    <a:srgbClr val="412F69"/>
    <a:srgbClr val="6600FF"/>
    <a:srgbClr val="0D1F5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58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7" d="100"/>
          <a:sy n="87" d="100"/>
        </p:scale>
        <p:origin x="3840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25DD3E62-A9ED-4D3C-A43A-5FB42EC2CC52}" type="datetimeFigureOut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de-DE" noProof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 noProof="0"/>
              <a:t>Textmasterformat bearbeiten</a:t>
            </a:r>
          </a:p>
          <a:p>
            <a:pPr lvl="1"/>
            <a:r>
              <a:rPr lang="de-DE" noProof="0"/>
              <a:t>Zweite Ebene</a:t>
            </a:r>
          </a:p>
          <a:p>
            <a:pPr lvl="2"/>
            <a:r>
              <a:rPr lang="de-DE" noProof="0"/>
              <a:t>Dritte Ebene</a:t>
            </a:r>
          </a:p>
          <a:p>
            <a:pPr lvl="3"/>
            <a:r>
              <a:rPr lang="de-DE" noProof="0"/>
              <a:t>Vierte Ebene</a:t>
            </a:r>
          </a:p>
          <a:p>
            <a:pPr lvl="4"/>
            <a:r>
              <a:rPr lang="de-DE" noProof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F9AB1B04-BBBE-4E81-83A1-0EB00423169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42884776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4F4E1E-9167-4B3A-94AE-3617AF450DB0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ACB8E8F-9110-4AC4-B436-449A26013CC6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4394292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6BE8AB-32EF-4BAC-BDA4-7D3834FC1EA9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75F500-5B42-4740-B768-D98713653CC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186708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DB0466-3A26-425A-9491-6104A09F13A5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45A60-CC0E-4500-A38C-711F5416EE9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6286405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98D120-0114-4261-A51D-9A08437BE9D9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DD4AC6F-7377-487F-B7AD-35C31A3E0EF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23502546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1D0D86-0D00-4B66-9324-3C12F9A277B1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8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9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97CF55-D998-4C56-8815-B02B01F1841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0577503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182A9-406F-47C2-B90C-86C178A8FD5E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4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91B579-0EF6-4124-90D7-F7C69BCFB72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0096059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173D1FF-FC58-47FE-9F29-1A941CCBB44C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3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178839-A9A9-44A7-BE7E-5D118DC272C5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451383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B4AF2B-7EDB-422D-9C5B-E1EC3583FFFE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4DF60C-5418-4B10-AAFE-8B76A263ED1F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40509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de-DE" noProof="0"/>
              <a:t>Bild durch Klicken auf Symbol hinzufügen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/>
              <a:t>Textmasterformat bearbeiten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2034C3-5D85-4770-BC86-330C31DF6393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6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646EBED-4D59-41F2-BEC5-B36E04BECB12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32124606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7B34D6-A691-4513-9116-77E04A1F7606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92CAC-C1B4-4E22-92E6-897452CA9D5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9865591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3DA140F-55E2-4592-BCE5-5183478627BE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0E90AF8-A6E2-4C18-A86A-4B5BEF167D7B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  <p:extLst>
      <p:ext uri="{BB962C8B-B14F-4D97-AF65-F5344CB8AC3E}">
        <p14:creationId xmlns:p14="http://schemas.microsoft.com/office/powerpoint/2010/main" val="1766991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Titelmasterformat durch Klicken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/>
              <a:t>Textmasterformat bearbeiten</a:t>
            </a:r>
          </a:p>
          <a:p>
            <a:pPr lvl="1"/>
            <a:r>
              <a:rPr lang="de-DE" altLang="de-DE"/>
              <a:t>Zweite Ebene</a:t>
            </a:r>
          </a:p>
          <a:p>
            <a:pPr lvl="2"/>
            <a:r>
              <a:rPr lang="de-DE" altLang="de-DE"/>
              <a:t>Dritte Ebene</a:t>
            </a:r>
          </a:p>
          <a:p>
            <a:pPr lvl="3"/>
            <a:r>
              <a:rPr lang="de-DE" altLang="de-DE"/>
              <a:t>Vierte Ebene</a:t>
            </a:r>
          </a:p>
          <a:p>
            <a:pPr lvl="4"/>
            <a:r>
              <a:rPr lang="de-DE" alt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6A8AF1A9-EBFA-401B-A110-A39D9B345584}" type="datetime1">
              <a:rPr lang="de-DE"/>
              <a:pPr>
                <a:defRPr/>
              </a:pPr>
              <a:t>13.10.2026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7E758638-C93D-4D7A-86B2-51129CA5B7AD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emf"/><Relationship Id="rId4" Type="http://schemas.openxmlformats.org/officeDocument/2006/relationships/image" Target="../media/image6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Grafik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138" y="4149725"/>
            <a:ext cx="2762250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Picture 2" descr="logo_schwarz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6088"/>
            <a:ext cx="2181225" cy="676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3" name="Foliennummernplatzhalter 3"/>
          <p:cNvSpPr>
            <a:spLocks noGrp="1" noChangeArrowheads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fld id="{14157109-C57F-4CD8-BB25-659D53DACEAF}" type="slidenum">
              <a:rPr lang="de-DE" altLang="de-DE" sz="1200">
                <a:solidFill>
                  <a:srgbClr val="898989"/>
                </a:solidFill>
              </a:rPr>
              <a:pPr>
                <a:spcBef>
                  <a:spcPct val="0"/>
                </a:spcBef>
                <a:buFontTx/>
                <a:buNone/>
              </a:pPr>
              <a:t>1</a:t>
            </a:fld>
            <a:endParaRPr lang="de-DE" altLang="de-DE" sz="1200">
              <a:solidFill>
                <a:srgbClr val="898989"/>
              </a:solidFill>
            </a:endParaRPr>
          </a:p>
        </p:txBody>
      </p:sp>
      <p:sp>
        <p:nvSpPr>
          <p:cNvPr id="2054" name="Titel 1"/>
          <p:cNvSpPr txBox="1">
            <a:spLocks/>
          </p:cNvSpPr>
          <p:nvPr/>
        </p:nvSpPr>
        <p:spPr bwMode="auto">
          <a:xfrm>
            <a:off x="5436096" y="4149726"/>
            <a:ext cx="3236417" cy="1841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de-DE" sz="2400" b="1" dirty="0"/>
              <a:t>Kompetenzzentrum </a:t>
            </a:r>
          </a:p>
          <a:p>
            <a:pPr algn="r"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de-DE" sz="2400" b="1" dirty="0">
                <a:solidFill>
                  <a:srgbClr val="FF0000"/>
                </a:solidFill>
              </a:rPr>
              <a:t>G</a:t>
            </a:r>
            <a:r>
              <a:rPr lang="de-DE" sz="2400" b="1" dirty="0"/>
              <a:t>esundheit </a:t>
            </a:r>
          </a:p>
          <a:p>
            <a:pPr algn="r" eaLnBrk="1" hangingPunct="1">
              <a:lnSpc>
                <a:spcPct val="150000"/>
              </a:lnSpc>
              <a:spcBef>
                <a:spcPts val="0"/>
              </a:spcBef>
              <a:buFontTx/>
              <a:buNone/>
            </a:pPr>
            <a:r>
              <a:rPr lang="de-DE" sz="2400" b="1" dirty="0"/>
              <a:t>in der Ortenau</a:t>
            </a:r>
            <a:endParaRPr lang="de-DE" altLang="de-DE" sz="2400" b="1" dirty="0"/>
          </a:p>
        </p:txBody>
      </p:sp>
      <p:pic>
        <p:nvPicPr>
          <p:cNvPr id="2055" name="Picture 8" descr="https://www.bs-achern.de/fileadmin/_processed_/b/f/csm_Fotoshooting019_5cc754305d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24300" y="442913"/>
            <a:ext cx="4668838" cy="2625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hteck 1"/>
          <p:cNvSpPr/>
          <p:nvPr/>
        </p:nvSpPr>
        <p:spPr>
          <a:xfrm>
            <a:off x="467544" y="1844824"/>
            <a:ext cx="322716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altLang="de-DE" sz="2400" b="1" dirty="0"/>
              <a:t>Herzlich willkommen</a:t>
            </a:r>
          </a:p>
          <a:p>
            <a:r>
              <a:rPr lang="de-DE" sz="2400" b="1" dirty="0"/>
              <a:t>Berufliche Schulen </a:t>
            </a:r>
          </a:p>
          <a:p>
            <a:pPr algn="ctr"/>
            <a:r>
              <a:rPr lang="de-DE" sz="2400" b="1" dirty="0"/>
              <a:t>Achern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logo_schwar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6088"/>
            <a:ext cx="2181225" cy="676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 txBox="1">
            <a:spLocks/>
          </p:cNvSpPr>
          <p:nvPr/>
        </p:nvSpPr>
        <p:spPr bwMode="auto">
          <a:xfrm>
            <a:off x="3203575" y="620713"/>
            <a:ext cx="5616575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600" dirty="0">
                <a:solidFill>
                  <a:srgbClr val="FF0000"/>
                </a:solidFill>
              </a:rPr>
              <a:t>S</a:t>
            </a:r>
            <a:r>
              <a:rPr lang="de-DE" sz="1600" dirty="0"/>
              <a:t>ozial- und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esundheitswissenschaftliches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ymnasium</a:t>
            </a:r>
            <a:br>
              <a:rPr lang="de-DE" sz="1600" dirty="0"/>
            </a:br>
            <a:r>
              <a:rPr lang="de-DE" sz="1600" dirty="0" smtClean="0"/>
              <a:t>Schwerpunkt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esundheit</a:t>
            </a:r>
          </a:p>
        </p:txBody>
      </p:sp>
      <p:pic>
        <p:nvPicPr>
          <p:cNvPr id="1026" name="Picture 2" descr="https://mitmachen-ehrensache.de/wp-content/uploads/2021/05/cropped-MME_Logo-scaled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69" y="1379226"/>
            <a:ext cx="2080205" cy="111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467544" y="2636912"/>
            <a:ext cx="5040560" cy="35240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de-DE" sz="1600" dirty="0">
              <a:solidFill>
                <a:srgbClr val="000000"/>
              </a:solidFill>
              <a:latin typeface="Arial" panose="020B0604020202020204" pitchFamily="34" charset="0"/>
            </a:endParaRPr>
          </a:p>
          <a:p>
            <a:r>
              <a:rPr lang="de-DE" b="1" dirty="0" smtClean="0">
                <a:solidFill>
                  <a:srgbClr val="000000"/>
                </a:solidFill>
                <a:latin typeface="Arial" panose="020B0604020202020204" pitchFamily="34" charset="0"/>
              </a:rPr>
              <a:t>Mitmachen </a:t>
            </a:r>
            <a:r>
              <a:rPr lang="de-DE" b="1" dirty="0">
                <a:solidFill>
                  <a:srgbClr val="000000"/>
                </a:solidFill>
                <a:latin typeface="Arial" panose="020B0604020202020204" pitchFamily="34" charset="0"/>
              </a:rPr>
              <a:t>Ehrensache 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heißt: </a:t>
            </a:r>
          </a:p>
          <a:p>
            <a:pPr>
              <a:lnSpc>
                <a:spcPct val="150000"/>
              </a:lnSpc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Du arbeitest 1 Tag für eine gute </a:t>
            </a:r>
            <a:r>
              <a:rPr lang="de-DE" dirty="0" smtClean="0">
                <a:solidFill>
                  <a:srgbClr val="000000"/>
                </a:solidFill>
                <a:latin typeface="Arial" panose="020B0604020202020204" pitchFamily="34" charset="0"/>
              </a:rPr>
              <a:t>Sache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!</a:t>
            </a:r>
          </a:p>
          <a:p>
            <a:pPr>
              <a:lnSpc>
                <a:spcPct val="150000"/>
              </a:lnSpc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Das heißt: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Du gehst an dem Tag </a:t>
            </a:r>
            <a:r>
              <a:rPr lang="de-DE" b="1" dirty="0">
                <a:solidFill>
                  <a:srgbClr val="000000"/>
                </a:solidFill>
                <a:latin typeface="Arial" panose="020B0604020202020204" pitchFamily="34" charset="0"/>
              </a:rPr>
              <a:t>nicht 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in die Schule.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Du gehst an dem Tag arbeiten.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Für deine Arbeit bekommst du Geld.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Das Geld </a:t>
            </a:r>
            <a:r>
              <a:rPr lang="de-DE" dirty="0" smtClean="0">
                <a:solidFill>
                  <a:srgbClr val="000000"/>
                </a:solidFill>
                <a:latin typeface="Arial" panose="020B0604020202020204" pitchFamily="34" charset="0"/>
              </a:rPr>
              <a:t>spenden wir </a:t>
            </a:r>
            <a:r>
              <a:rPr lang="de-DE" dirty="0">
                <a:solidFill>
                  <a:srgbClr val="000000"/>
                </a:solidFill>
                <a:latin typeface="Arial" panose="020B0604020202020204" pitchFamily="34" charset="0"/>
              </a:rPr>
              <a:t>für eine gute Sache. 	</a:t>
            </a:r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08104" y="3212976"/>
            <a:ext cx="3115239" cy="2074177"/>
          </a:xfrm>
          <a:prstGeom prst="rect">
            <a:avLst/>
          </a:prstGeom>
        </p:spPr>
      </p:pic>
      <p:sp>
        <p:nvSpPr>
          <p:cNvPr id="4" name="Textfeld 3"/>
          <p:cNvSpPr txBox="1"/>
          <p:nvPr/>
        </p:nvSpPr>
        <p:spPr>
          <a:xfrm>
            <a:off x="3851920" y="1484784"/>
            <a:ext cx="511256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</a:rPr>
              <a:t>Unser Aktionstag:</a:t>
            </a:r>
            <a:br>
              <a:rPr lang="de-DE" sz="3200" b="1" dirty="0" smtClean="0">
                <a:solidFill>
                  <a:srgbClr val="FF0000"/>
                </a:solidFill>
              </a:rPr>
            </a:br>
            <a:r>
              <a:rPr lang="de-DE" sz="3200" b="1" dirty="0" smtClean="0">
                <a:solidFill>
                  <a:srgbClr val="FF0000"/>
                </a:solidFill>
              </a:rPr>
              <a:t>Donnerstag, 21.01.2027</a:t>
            </a:r>
            <a:endParaRPr lang="de-DE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4495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logo_schwar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6088"/>
            <a:ext cx="2181225" cy="676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 txBox="1">
            <a:spLocks/>
          </p:cNvSpPr>
          <p:nvPr/>
        </p:nvSpPr>
        <p:spPr bwMode="auto">
          <a:xfrm>
            <a:off x="3203575" y="620713"/>
            <a:ext cx="5616575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600" dirty="0">
                <a:solidFill>
                  <a:srgbClr val="FF0000"/>
                </a:solidFill>
              </a:rPr>
              <a:t>S</a:t>
            </a:r>
            <a:r>
              <a:rPr lang="de-DE" sz="1600" dirty="0"/>
              <a:t>ozial- und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esundheitswissenschaftliches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ymnasium</a:t>
            </a:r>
            <a:br>
              <a:rPr lang="de-DE" sz="1600" dirty="0"/>
            </a:br>
            <a:r>
              <a:rPr lang="de-DE" sz="1600" dirty="0" smtClean="0"/>
              <a:t>Schwerpunkt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esundheit</a:t>
            </a:r>
          </a:p>
        </p:txBody>
      </p:sp>
      <p:pic>
        <p:nvPicPr>
          <p:cNvPr id="1026" name="Picture 2" descr="https://mitmachen-ehrensache.de/wp-content/uploads/2021/05/cropped-MME_Logo-scaled-1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269" y="1235210"/>
            <a:ext cx="2080205" cy="1113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hteck 1"/>
          <p:cNvSpPr/>
          <p:nvPr/>
        </p:nvSpPr>
        <p:spPr>
          <a:xfrm>
            <a:off x="1619672" y="2594228"/>
            <a:ext cx="7344816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 smtClean="0"/>
              <a:t>Die Schüler*innen erhalten:</a:t>
            </a:r>
          </a:p>
          <a:p>
            <a:pPr marL="285750" indent="-201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einen Elternbrief mit den wichtigsten Infos</a:t>
            </a:r>
          </a:p>
          <a:p>
            <a:pPr marL="285750" indent="-201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eine </a:t>
            </a:r>
            <a:r>
              <a:rPr lang="de-DE" dirty="0" smtClean="0"/>
              <a:t>Arbeitsvereinbarung zum Ausfüllen mit dem Arbeitgeber</a:t>
            </a:r>
            <a:endParaRPr lang="de-D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427984" y="1434023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</a:rPr>
              <a:t>Infos für Eltern</a:t>
            </a:r>
            <a:endParaRPr lang="de-DE" sz="3200" b="1" dirty="0">
              <a:solidFill>
                <a:srgbClr val="FF0000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06770"/>
            <a:ext cx="1605592" cy="1598294"/>
          </a:xfrm>
          <a:prstGeom prst="rect">
            <a:avLst/>
          </a:prstGeom>
        </p:spPr>
      </p:pic>
      <p:grpSp>
        <p:nvGrpSpPr>
          <p:cNvPr id="8" name="Gruppieren 7"/>
          <p:cNvGrpSpPr/>
          <p:nvPr/>
        </p:nvGrpSpPr>
        <p:grpSpPr>
          <a:xfrm>
            <a:off x="382268" y="4509120"/>
            <a:ext cx="8437881" cy="2031325"/>
            <a:chOff x="382268" y="4509120"/>
            <a:chExt cx="8437881" cy="2031325"/>
          </a:xfrm>
        </p:grpSpPr>
        <p:sp>
          <p:nvSpPr>
            <p:cNvPr id="5" name="Textfeld 4"/>
            <p:cNvSpPr txBox="1"/>
            <p:nvPr/>
          </p:nvSpPr>
          <p:spPr>
            <a:xfrm>
              <a:off x="382268" y="4509120"/>
              <a:ext cx="8437881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84137"/>
              <a:r>
                <a:rPr lang="de-DE" dirty="0"/>
                <a:t>Wenn ein Unfall bei der Arbeit </a:t>
              </a:r>
              <a:r>
                <a:rPr lang="de-DE" dirty="0" smtClean="0"/>
                <a:t>passiert:</a:t>
              </a:r>
              <a:br>
                <a:rPr lang="de-DE" dirty="0" smtClean="0"/>
              </a:br>
              <a:r>
                <a:rPr lang="de-DE" dirty="0" smtClean="0">
                  <a:sym typeface="Wingdings" panose="05000000000000000000" pitchFamily="2" charset="2"/>
                </a:rPr>
                <a:t> </a:t>
              </a:r>
              <a:r>
                <a:rPr lang="de-DE" dirty="0" smtClean="0"/>
                <a:t>Dann </a:t>
              </a:r>
              <a:r>
                <a:rPr lang="de-DE" dirty="0"/>
                <a:t>hat ihr Kind eine Unfall-Versicherung.</a:t>
              </a:r>
            </a:p>
            <a:p>
              <a:pPr marL="285750" indent="-201613">
                <a:tabLst>
                  <a:tab pos="263525" algn="l"/>
                </a:tabLst>
              </a:pPr>
              <a:r>
                <a:rPr lang="de-DE" dirty="0"/>
                <a:t> </a:t>
              </a:r>
            </a:p>
            <a:p>
              <a:pPr marL="285750" indent="-201613"/>
              <a:r>
                <a:rPr lang="de-DE" dirty="0" smtClean="0"/>
                <a:t>Wenn </a:t>
              </a:r>
              <a:r>
                <a:rPr lang="de-DE" dirty="0"/>
                <a:t>etwas kaputt </a:t>
              </a:r>
              <a:r>
                <a:rPr lang="de-DE" dirty="0" smtClean="0"/>
                <a:t>geht:</a:t>
              </a:r>
            </a:p>
            <a:p>
              <a:pPr marL="285750" indent="-201613"/>
              <a:r>
                <a:rPr lang="de-DE" dirty="0" smtClean="0">
                  <a:sym typeface="Wingdings" panose="05000000000000000000" pitchFamily="2" charset="2"/>
                </a:rPr>
                <a:t> </a:t>
              </a:r>
              <a:r>
                <a:rPr lang="de-DE" dirty="0" smtClean="0"/>
                <a:t>Dann </a:t>
              </a:r>
              <a:r>
                <a:rPr lang="de-DE" dirty="0"/>
                <a:t>hat Ihr Kind eine Haftpflicht-Versicherung. </a:t>
              </a:r>
            </a:p>
            <a:p>
              <a:pPr marL="263525" indent="-179388"/>
              <a:endParaRPr lang="de-DE" dirty="0"/>
            </a:p>
            <a:p>
              <a:pPr marL="263525" indent="-179388"/>
              <a:r>
                <a:rPr lang="de-DE" dirty="0"/>
                <a:t>Die Versicherungen bezahlt Mitmachen Ehrensache. 	</a:t>
              </a:r>
            </a:p>
          </p:txBody>
        </p:sp>
        <p:pic>
          <p:nvPicPr>
            <p:cNvPr id="7" name="Grafik 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84168" y="4725144"/>
              <a:ext cx="1472977" cy="146888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620428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2" descr="logo_schwar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650" y="446088"/>
            <a:ext cx="2181225" cy="6762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itel 1"/>
          <p:cNvSpPr txBox="1">
            <a:spLocks/>
          </p:cNvSpPr>
          <p:nvPr/>
        </p:nvSpPr>
        <p:spPr bwMode="auto">
          <a:xfrm>
            <a:off x="3203575" y="620713"/>
            <a:ext cx="5616575" cy="750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normAutofit fontScale="90000"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r" eaLnBrk="1" fontAlgn="auto" hangingPunct="1">
              <a:lnSpc>
                <a:spcPct val="150000"/>
              </a:lnSpc>
              <a:spcAft>
                <a:spcPts val="0"/>
              </a:spcAft>
              <a:defRPr/>
            </a:pPr>
            <a:r>
              <a:rPr lang="de-DE" sz="1600" dirty="0">
                <a:solidFill>
                  <a:srgbClr val="FF0000"/>
                </a:solidFill>
              </a:rPr>
              <a:t>S</a:t>
            </a:r>
            <a:r>
              <a:rPr lang="de-DE" sz="1600" dirty="0"/>
              <a:t>ozial- und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esundheitswissenschaftliches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ymnasium</a:t>
            </a:r>
            <a:br>
              <a:rPr lang="de-DE" sz="1600" dirty="0"/>
            </a:br>
            <a:r>
              <a:rPr lang="de-DE" sz="1600" dirty="0" smtClean="0"/>
              <a:t>Schwerpunkt </a:t>
            </a:r>
            <a:r>
              <a:rPr lang="de-DE" sz="1600" dirty="0">
                <a:solidFill>
                  <a:srgbClr val="FF0000"/>
                </a:solidFill>
              </a:rPr>
              <a:t>G</a:t>
            </a:r>
            <a:r>
              <a:rPr lang="de-DE" sz="1600" dirty="0"/>
              <a:t>esundheit</a:t>
            </a:r>
          </a:p>
        </p:txBody>
      </p:sp>
      <p:sp>
        <p:nvSpPr>
          <p:cNvPr id="2" name="Rechteck 1"/>
          <p:cNvSpPr/>
          <p:nvPr/>
        </p:nvSpPr>
        <p:spPr>
          <a:xfrm>
            <a:off x="2483768" y="2194009"/>
            <a:ext cx="6502014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de-DE" dirty="0" smtClean="0"/>
              <a:t>Wir spenden für die Artenschutzstiftung des </a:t>
            </a:r>
            <a:r>
              <a:rPr lang="de-DE" dirty="0" err="1" smtClean="0"/>
              <a:t>Karslruher</a:t>
            </a:r>
            <a:r>
              <a:rPr lang="de-DE" dirty="0" smtClean="0"/>
              <a:t> Zoos</a:t>
            </a:r>
          </a:p>
          <a:p>
            <a:pPr marL="285750" indent="-201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für </a:t>
            </a:r>
            <a:r>
              <a:rPr lang="de-DE" dirty="0" err="1" smtClean="0"/>
              <a:t>Plumploris</a:t>
            </a:r>
            <a:r>
              <a:rPr lang="de-DE" dirty="0" smtClean="0"/>
              <a:t>, Auffangstation und Lebensraumerhaltung</a:t>
            </a:r>
          </a:p>
          <a:p>
            <a:pPr marL="285750" indent="-201613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de-DE" dirty="0" smtClean="0"/>
              <a:t>für rote Pandas, Aufforstung und Ranger zum Schutz</a:t>
            </a:r>
            <a:endParaRPr lang="de-DE" dirty="0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  <p:sp>
        <p:nvSpPr>
          <p:cNvPr id="4" name="Textfeld 3"/>
          <p:cNvSpPr txBox="1"/>
          <p:nvPr/>
        </p:nvSpPr>
        <p:spPr>
          <a:xfrm>
            <a:off x="4427984" y="1434023"/>
            <a:ext cx="38164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3200" b="1" dirty="0" smtClean="0">
                <a:solidFill>
                  <a:srgbClr val="FF0000"/>
                </a:solidFill>
              </a:rPr>
              <a:t>Sozialer Zweck</a:t>
            </a:r>
            <a:endParaRPr lang="de-DE" sz="3200" b="1" dirty="0">
              <a:solidFill>
                <a:srgbClr val="FF0000"/>
              </a:solidFill>
            </a:endParaRPr>
          </a:p>
        </p:txBody>
      </p:sp>
      <p:pic>
        <p:nvPicPr>
          <p:cNvPr id="11" name="Grafik 10"/>
          <p:cNvPicPr/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1482667"/>
            <a:ext cx="1395730" cy="1762125"/>
          </a:xfrm>
          <a:prstGeom prst="rect">
            <a:avLst/>
          </a:prstGeom>
        </p:spPr>
      </p:pic>
      <p:pic>
        <p:nvPicPr>
          <p:cNvPr id="12" name="Grafik 11"/>
          <p:cNvPicPr/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06"/>
          <a:stretch/>
        </p:blipFill>
        <p:spPr bwMode="auto">
          <a:xfrm>
            <a:off x="1070701" y="4293096"/>
            <a:ext cx="3419475" cy="20840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13" name="Grafik 12"/>
          <p:cNvPicPr/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945"/>
          <a:stretch/>
        </p:blipFill>
        <p:spPr>
          <a:xfrm>
            <a:off x="4824933" y="4293096"/>
            <a:ext cx="3419475" cy="2098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0409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Them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rappt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172</Words>
  <Application>Microsoft Office PowerPoint</Application>
  <PresentationFormat>Bildschirmpräsentation (4:3)</PresentationFormat>
  <Paragraphs>33</Paragraphs>
  <Slides>4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8" baseType="lpstr">
      <vt:lpstr>Arial</vt:lpstr>
      <vt:lpstr>Calibri</vt:lpstr>
      <vt:lpstr>Wingdings</vt:lpstr>
      <vt:lpstr>Default Theme</vt:lpstr>
      <vt:lpstr>PowerPoint-Präsentation</vt:lpstr>
      <vt:lpstr>PowerPoint-Präsentation</vt:lpstr>
      <vt:lpstr>PowerPoint-Präsentation</vt:lpstr>
      <vt:lpstr>PowerPoint-Präsentation</vt:lpstr>
    </vt:vector>
  </TitlesOfParts>
  <Company>Landratsamt Ortenaukreis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Zweijähriges Berufskolleg  Pharmazeutisch Technische Assistentinnen und Assistent</dc:title>
  <dc:creator>Füller, Siegfried</dc:creator>
  <cp:lastModifiedBy>Dorsner, Andreas</cp:lastModifiedBy>
  <cp:revision>117</cp:revision>
  <dcterms:created xsi:type="dcterms:W3CDTF">2018-11-14T12:52:44Z</dcterms:created>
  <dcterms:modified xsi:type="dcterms:W3CDTF">2026-10-13T11:31:33Z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AdHocReviewCycleID">
    <vt:i4>1353011474</vt:i4>
  </property>
  <property fmtid="{D5CDD505-2E9C-101B-9397-08002B2CF9AE}" pid="3" name="_NewReviewCycle">
    <vt:lpwstr/>
  </property>
  <property fmtid="{D5CDD505-2E9C-101B-9397-08002B2CF9AE}" pid="4" name="_EmailSubject">
    <vt:lpwstr>Mitmachen Ehrensache</vt:lpwstr>
  </property>
  <property fmtid="{D5CDD505-2E9C-101B-9397-08002B2CF9AE}" pid="5" name="_AuthorEmail">
    <vt:lpwstr>Andreas.Dorsner@Ortenaukreis.de</vt:lpwstr>
  </property>
  <property fmtid="{D5CDD505-2E9C-101B-9397-08002B2CF9AE}" pid="6" name="_AuthorEmailDisplayName">
    <vt:lpwstr>Dorsner, Andreas</vt:lpwstr>
  </property>
  <property fmtid="{D5CDD505-2E9C-101B-9397-08002B2CF9AE}" pid="7" name="_PreviousAdHocReviewCycleID">
    <vt:i4>607217861</vt:i4>
  </property>
</Properties>
</file>